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29LT Zawi" pitchFamily="2" charset="-78"/>
      <p:regular r:id="rId3"/>
    </p:embeddedFont>
    <p:embeddedFont>
      <p:font typeface="29LT Zawi Bold" pitchFamily="2" charset="-78"/>
      <p:regular r:id="rId4"/>
      <p:bold r:id="rId5"/>
    </p:embeddedFont>
    <p:embeddedFont>
      <p:font typeface="29LT Zawi Heavy" pitchFamily="2" charset="-78"/>
      <p:regular r:id="rId6"/>
      <p:bold r:id="rId7"/>
    </p:embeddedFont>
    <p:embeddedFont>
      <p:font typeface="Neue Machina Ultra-Bold" pitchFamily="2" charset="77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651" autoAdjust="0"/>
  </p:normalViewPr>
  <p:slideViewPr>
    <p:cSldViewPr>
      <p:cViewPr>
        <p:scale>
          <a:sx n="48" d="100"/>
          <a:sy n="48" d="100"/>
        </p:scale>
        <p:origin x="936" y="1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5849" b="-22209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237104" y="3453955"/>
            <a:ext cx="7719787" cy="5948166"/>
            <a:chOff x="0" y="0"/>
            <a:chExt cx="2335060" cy="17991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35060" cy="1799185"/>
            </a:xfrm>
            <a:custGeom>
              <a:avLst/>
              <a:gdLst/>
              <a:ahLst/>
              <a:cxnLst/>
              <a:rect l="l" t="t" r="r" b="b"/>
              <a:pathLst>
                <a:path w="2335060" h="1799185">
                  <a:moveTo>
                    <a:pt x="25072" y="0"/>
                  </a:moveTo>
                  <a:lnTo>
                    <a:pt x="2309988" y="0"/>
                  </a:lnTo>
                  <a:cubicBezTo>
                    <a:pt x="2323835" y="0"/>
                    <a:pt x="2335060" y="11225"/>
                    <a:pt x="2335060" y="25072"/>
                  </a:cubicBezTo>
                  <a:lnTo>
                    <a:pt x="2335060" y="1774113"/>
                  </a:lnTo>
                  <a:cubicBezTo>
                    <a:pt x="2335060" y="1787960"/>
                    <a:pt x="2323835" y="1799185"/>
                    <a:pt x="2309988" y="1799185"/>
                  </a:cubicBezTo>
                  <a:lnTo>
                    <a:pt x="25072" y="1799185"/>
                  </a:lnTo>
                  <a:cubicBezTo>
                    <a:pt x="11225" y="1799185"/>
                    <a:pt x="0" y="1787960"/>
                    <a:pt x="0" y="1774113"/>
                  </a:cubicBezTo>
                  <a:lnTo>
                    <a:pt x="0" y="25072"/>
                  </a:lnTo>
                  <a:cubicBezTo>
                    <a:pt x="0" y="11225"/>
                    <a:pt x="11225" y="0"/>
                    <a:pt x="25072" y="0"/>
                  </a:cubicBezTo>
                  <a:close/>
                </a:path>
              </a:pathLst>
            </a:custGeom>
            <a:solidFill>
              <a:srgbClr val="FFFFFF">
                <a:alpha val="94902"/>
              </a:srgbClr>
            </a:solidFill>
            <a:ln w="19050" cap="rnd">
              <a:solidFill>
                <a:srgbClr val="5E190F">
                  <a:alpha val="94902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335060" cy="1875385"/>
            </a:xfrm>
            <a:prstGeom prst="rect">
              <a:avLst/>
            </a:prstGeom>
          </p:spPr>
          <p:txBody>
            <a:bodyPr lIns="44852" tIns="44852" rIns="44852" bIns="44852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4341684" y="78296"/>
            <a:ext cx="3288353" cy="3326668"/>
            <a:chOff x="0" y="0"/>
            <a:chExt cx="1957139" cy="1979943"/>
          </a:xfrm>
        </p:grpSpPr>
        <p:sp>
          <p:nvSpPr>
            <p:cNvPr id="7" name="Freeform 7"/>
            <p:cNvSpPr/>
            <p:nvPr/>
          </p:nvSpPr>
          <p:spPr>
            <a:xfrm flipH="1" flipV="1">
              <a:off x="0" y="0"/>
              <a:ext cx="1957139" cy="1979943"/>
            </a:xfrm>
            <a:custGeom>
              <a:avLst/>
              <a:gdLst/>
              <a:ahLst/>
              <a:cxnLst/>
              <a:rect l="l" t="t" r="r" b="b"/>
              <a:pathLst>
                <a:path w="1957139" h="1979943">
                  <a:moveTo>
                    <a:pt x="414263" y="1941821"/>
                  </a:moveTo>
                  <a:cubicBezTo>
                    <a:pt x="435962" y="1966078"/>
                    <a:pt x="466967" y="1979943"/>
                    <a:pt x="611181" y="1979943"/>
                  </a:cubicBezTo>
                  <a:lnTo>
                    <a:pt x="1428171" y="1979943"/>
                  </a:lnTo>
                  <a:cubicBezTo>
                    <a:pt x="1491343" y="1979943"/>
                    <a:pt x="1542555" y="1928731"/>
                    <a:pt x="1542555" y="1865559"/>
                  </a:cubicBezTo>
                  <a:lnTo>
                    <a:pt x="1542555" y="1593113"/>
                  </a:lnTo>
                  <a:cubicBezTo>
                    <a:pt x="1542555" y="1562777"/>
                    <a:pt x="1554606" y="1533682"/>
                    <a:pt x="1576057" y="1512231"/>
                  </a:cubicBezTo>
                  <a:cubicBezTo>
                    <a:pt x="1597509" y="1490780"/>
                    <a:pt x="1626603" y="1478728"/>
                    <a:pt x="1656940" y="1478728"/>
                  </a:cubicBezTo>
                  <a:lnTo>
                    <a:pt x="1842755" y="1478728"/>
                  </a:lnTo>
                  <a:cubicBezTo>
                    <a:pt x="1873091" y="1478728"/>
                    <a:pt x="1902185" y="1466677"/>
                    <a:pt x="1923636" y="1445226"/>
                  </a:cubicBezTo>
                  <a:cubicBezTo>
                    <a:pt x="1945088" y="1423775"/>
                    <a:pt x="1957139" y="1394681"/>
                    <a:pt x="1957139" y="1364344"/>
                  </a:cubicBezTo>
                  <a:lnTo>
                    <a:pt x="1957139" y="610773"/>
                  </a:lnTo>
                  <a:cubicBezTo>
                    <a:pt x="1957139" y="582635"/>
                    <a:pt x="1946767" y="555483"/>
                    <a:pt x="1928006" y="534511"/>
                  </a:cubicBezTo>
                  <a:lnTo>
                    <a:pt x="1708140" y="288728"/>
                  </a:lnTo>
                  <a:cubicBezTo>
                    <a:pt x="1686440" y="264471"/>
                    <a:pt x="1655435" y="250607"/>
                    <a:pt x="1622889" y="250607"/>
                  </a:cubicBezTo>
                  <a:lnTo>
                    <a:pt x="1369524" y="250607"/>
                  </a:lnTo>
                  <a:cubicBezTo>
                    <a:pt x="1336977" y="250606"/>
                    <a:pt x="1305971" y="236741"/>
                    <a:pt x="1284271" y="212484"/>
                  </a:cubicBezTo>
                  <a:lnTo>
                    <a:pt x="1128295" y="38122"/>
                  </a:lnTo>
                  <a:cubicBezTo>
                    <a:pt x="1106595" y="13864"/>
                    <a:pt x="1075590" y="0"/>
                    <a:pt x="1043044" y="0"/>
                  </a:cubicBezTo>
                  <a:lnTo>
                    <a:pt x="114385" y="0"/>
                  </a:lnTo>
                  <a:cubicBezTo>
                    <a:pt x="84048" y="0"/>
                    <a:pt x="54954" y="12051"/>
                    <a:pt x="33503" y="33502"/>
                  </a:cubicBezTo>
                  <a:cubicBezTo>
                    <a:pt x="12051" y="54953"/>
                    <a:pt x="0" y="84047"/>
                    <a:pt x="0" y="114384"/>
                  </a:cubicBezTo>
                  <a:lnTo>
                    <a:pt x="0" y="250607"/>
                  </a:lnTo>
                  <a:lnTo>
                    <a:pt x="0" y="1412498"/>
                  </a:lnTo>
                  <a:cubicBezTo>
                    <a:pt x="0" y="1455149"/>
                    <a:pt x="15722" y="1496304"/>
                    <a:pt x="44158" y="1528092"/>
                  </a:cubicBezTo>
                  <a:close/>
                </a:path>
              </a:pathLst>
            </a:custGeom>
            <a:blipFill>
              <a:blip r:embed="rId2"/>
              <a:stretch>
                <a:fillRect l="-89759" t="-74680" b="-58331"/>
              </a:stretch>
            </a:blipFill>
            <a:ln w="9525" cap="sq">
              <a:gradFill>
                <a:gsLst>
                  <a:gs pos="0">
                    <a:srgbClr val="FFEBCE">
                      <a:alpha val="100000"/>
                    </a:srgbClr>
                  </a:gs>
                  <a:gs pos="100000">
                    <a:srgbClr val="DFD5CE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3246504" y="3453955"/>
            <a:ext cx="4484701" cy="6600765"/>
            <a:chOff x="0" y="0"/>
            <a:chExt cx="1356520" cy="19965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56520" cy="1996581"/>
            </a:xfrm>
            <a:custGeom>
              <a:avLst/>
              <a:gdLst/>
              <a:ahLst/>
              <a:cxnLst/>
              <a:rect l="l" t="t" r="r" b="b"/>
              <a:pathLst>
                <a:path w="1356520" h="1996581">
                  <a:moveTo>
                    <a:pt x="43157" y="0"/>
                  </a:moveTo>
                  <a:lnTo>
                    <a:pt x="1313363" y="0"/>
                  </a:lnTo>
                  <a:cubicBezTo>
                    <a:pt x="1324809" y="0"/>
                    <a:pt x="1335786" y="4547"/>
                    <a:pt x="1343880" y="12641"/>
                  </a:cubicBezTo>
                  <a:cubicBezTo>
                    <a:pt x="1351973" y="20734"/>
                    <a:pt x="1356520" y="31711"/>
                    <a:pt x="1356520" y="43157"/>
                  </a:cubicBezTo>
                  <a:lnTo>
                    <a:pt x="1356520" y="1953424"/>
                  </a:lnTo>
                  <a:cubicBezTo>
                    <a:pt x="1356520" y="1964870"/>
                    <a:pt x="1351973" y="1975847"/>
                    <a:pt x="1343880" y="1983941"/>
                  </a:cubicBezTo>
                  <a:cubicBezTo>
                    <a:pt x="1335786" y="1992034"/>
                    <a:pt x="1324809" y="1996581"/>
                    <a:pt x="1313363" y="1996581"/>
                  </a:cubicBezTo>
                  <a:lnTo>
                    <a:pt x="43157" y="1996581"/>
                  </a:lnTo>
                  <a:cubicBezTo>
                    <a:pt x="31711" y="1996581"/>
                    <a:pt x="20734" y="1992034"/>
                    <a:pt x="12641" y="1983941"/>
                  </a:cubicBezTo>
                  <a:cubicBezTo>
                    <a:pt x="4547" y="1975847"/>
                    <a:pt x="0" y="1964870"/>
                    <a:pt x="0" y="1953424"/>
                  </a:cubicBezTo>
                  <a:lnTo>
                    <a:pt x="0" y="43157"/>
                  </a:lnTo>
                  <a:cubicBezTo>
                    <a:pt x="0" y="31711"/>
                    <a:pt x="4547" y="20734"/>
                    <a:pt x="12641" y="12641"/>
                  </a:cubicBezTo>
                  <a:cubicBezTo>
                    <a:pt x="20734" y="4547"/>
                    <a:pt x="31711" y="0"/>
                    <a:pt x="43157" y="0"/>
                  </a:cubicBezTo>
                  <a:close/>
                </a:path>
              </a:pathLst>
            </a:custGeom>
            <a:solidFill>
              <a:srgbClr val="FFFFFF">
                <a:alpha val="94902"/>
              </a:srgbClr>
            </a:solidFill>
            <a:ln w="19050" cap="rnd">
              <a:solidFill>
                <a:srgbClr val="5E190F">
                  <a:alpha val="94902"/>
                </a:srgbClr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1356520" cy="2072781"/>
            </a:xfrm>
            <a:prstGeom prst="rect">
              <a:avLst/>
            </a:prstGeom>
          </p:spPr>
          <p:txBody>
            <a:bodyPr lIns="44852" tIns="44852" rIns="44852" bIns="44852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5610004" y="4086519"/>
            <a:ext cx="670737" cy="0"/>
          </a:xfrm>
          <a:prstGeom prst="line">
            <a:avLst/>
          </a:prstGeom>
          <a:ln w="19050" cap="flat">
            <a:solidFill>
              <a:srgbClr val="060D3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3620946" y="4086519"/>
            <a:ext cx="670737" cy="0"/>
          </a:xfrm>
          <a:prstGeom prst="line">
            <a:avLst/>
          </a:prstGeom>
          <a:ln w="19050" cap="flat">
            <a:solidFill>
              <a:srgbClr val="060D3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5237104" y="9489094"/>
            <a:ext cx="7719787" cy="565626"/>
            <a:chOff x="0" y="0"/>
            <a:chExt cx="2335060" cy="1710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35060" cy="171089"/>
            </a:xfrm>
            <a:custGeom>
              <a:avLst/>
              <a:gdLst/>
              <a:ahLst/>
              <a:cxnLst/>
              <a:rect l="l" t="t" r="r" b="b"/>
              <a:pathLst>
                <a:path w="2335060" h="171089">
                  <a:moveTo>
                    <a:pt x="25072" y="0"/>
                  </a:moveTo>
                  <a:lnTo>
                    <a:pt x="2309988" y="0"/>
                  </a:lnTo>
                  <a:cubicBezTo>
                    <a:pt x="2323835" y="0"/>
                    <a:pt x="2335060" y="11225"/>
                    <a:pt x="2335060" y="25072"/>
                  </a:cubicBezTo>
                  <a:lnTo>
                    <a:pt x="2335060" y="146017"/>
                  </a:lnTo>
                  <a:cubicBezTo>
                    <a:pt x="2335060" y="159864"/>
                    <a:pt x="2323835" y="171089"/>
                    <a:pt x="2309988" y="171089"/>
                  </a:cubicBezTo>
                  <a:lnTo>
                    <a:pt x="25072" y="171089"/>
                  </a:lnTo>
                  <a:cubicBezTo>
                    <a:pt x="11225" y="171089"/>
                    <a:pt x="0" y="159864"/>
                    <a:pt x="0" y="146017"/>
                  </a:cubicBezTo>
                  <a:lnTo>
                    <a:pt x="0" y="25072"/>
                  </a:lnTo>
                  <a:cubicBezTo>
                    <a:pt x="0" y="11225"/>
                    <a:pt x="11225" y="0"/>
                    <a:pt x="25072" y="0"/>
                  </a:cubicBezTo>
                  <a:close/>
                </a:path>
              </a:pathLst>
            </a:custGeom>
            <a:solidFill>
              <a:srgbClr val="FFFFFF">
                <a:alpha val="94902"/>
              </a:srgbClr>
            </a:solidFill>
            <a:ln w="19050" cap="rnd">
              <a:solidFill>
                <a:srgbClr val="5E190F">
                  <a:alpha val="94902"/>
                </a:srgbClr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2335060" cy="247289"/>
            </a:xfrm>
            <a:prstGeom prst="rect">
              <a:avLst/>
            </a:prstGeom>
          </p:spPr>
          <p:txBody>
            <a:bodyPr lIns="44852" tIns="44852" rIns="44852" bIns="44852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5585367" y="9715501"/>
            <a:ext cx="394658" cy="0"/>
          </a:xfrm>
          <a:prstGeom prst="line">
            <a:avLst/>
          </a:prstGeom>
          <a:ln w="19050" cap="flat">
            <a:solidFill>
              <a:srgbClr val="060D3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654670" y="133715"/>
            <a:ext cx="3291646" cy="3215830"/>
            <a:chOff x="0" y="0"/>
            <a:chExt cx="2326908" cy="227331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26908" cy="2273313"/>
            </a:xfrm>
            <a:custGeom>
              <a:avLst/>
              <a:gdLst/>
              <a:ahLst/>
              <a:cxnLst/>
              <a:rect l="l" t="t" r="r" b="b"/>
              <a:pathLst>
                <a:path w="2326908" h="2273313">
                  <a:moveTo>
                    <a:pt x="1912645" y="38122"/>
                  </a:moveTo>
                  <a:cubicBezTo>
                    <a:pt x="1890946" y="13865"/>
                    <a:pt x="1859940" y="0"/>
                    <a:pt x="1632565" y="0"/>
                  </a:cubicBezTo>
                  <a:lnTo>
                    <a:pt x="528968" y="0"/>
                  </a:lnTo>
                  <a:cubicBezTo>
                    <a:pt x="465795" y="0"/>
                    <a:pt x="414584" y="51211"/>
                    <a:pt x="414584" y="114384"/>
                  </a:cubicBezTo>
                  <a:lnTo>
                    <a:pt x="414584" y="386829"/>
                  </a:lnTo>
                  <a:cubicBezTo>
                    <a:pt x="414584" y="417166"/>
                    <a:pt x="402533" y="446260"/>
                    <a:pt x="381081" y="467712"/>
                  </a:cubicBezTo>
                  <a:cubicBezTo>
                    <a:pt x="359630" y="489163"/>
                    <a:pt x="330536" y="501214"/>
                    <a:pt x="300199" y="501214"/>
                  </a:cubicBezTo>
                  <a:lnTo>
                    <a:pt x="114384" y="501214"/>
                  </a:lnTo>
                  <a:cubicBezTo>
                    <a:pt x="84047" y="501214"/>
                    <a:pt x="54953" y="513266"/>
                    <a:pt x="33502" y="534717"/>
                  </a:cubicBezTo>
                  <a:cubicBezTo>
                    <a:pt x="12051" y="556168"/>
                    <a:pt x="0" y="585262"/>
                    <a:pt x="0" y="615598"/>
                  </a:cubicBezTo>
                  <a:lnTo>
                    <a:pt x="0" y="1662539"/>
                  </a:lnTo>
                  <a:cubicBezTo>
                    <a:pt x="0" y="1690678"/>
                    <a:pt x="10372" y="1717829"/>
                    <a:pt x="29133" y="1738801"/>
                  </a:cubicBezTo>
                  <a:lnTo>
                    <a:pt x="248999" y="1984585"/>
                  </a:lnTo>
                  <a:cubicBezTo>
                    <a:pt x="270698" y="2008842"/>
                    <a:pt x="301704" y="2022706"/>
                    <a:pt x="334250" y="2022706"/>
                  </a:cubicBezTo>
                  <a:lnTo>
                    <a:pt x="587615" y="2022706"/>
                  </a:lnTo>
                  <a:cubicBezTo>
                    <a:pt x="620162" y="2022706"/>
                    <a:pt x="651168" y="2036571"/>
                    <a:pt x="672868" y="2060829"/>
                  </a:cubicBezTo>
                  <a:lnTo>
                    <a:pt x="828844" y="2235191"/>
                  </a:lnTo>
                  <a:cubicBezTo>
                    <a:pt x="850543" y="2259448"/>
                    <a:pt x="881549" y="2273313"/>
                    <a:pt x="914095" y="2273313"/>
                  </a:cubicBezTo>
                  <a:lnTo>
                    <a:pt x="2212523" y="2273313"/>
                  </a:lnTo>
                  <a:cubicBezTo>
                    <a:pt x="2242859" y="2273313"/>
                    <a:pt x="2271953" y="2261262"/>
                    <a:pt x="2293405" y="2239811"/>
                  </a:cubicBezTo>
                  <a:cubicBezTo>
                    <a:pt x="2314856" y="2218360"/>
                    <a:pt x="2326908" y="2189266"/>
                    <a:pt x="2326908" y="2158929"/>
                  </a:cubicBezTo>
                  <a:lnTo>
                    <a:pt x="2326908" y="2022706"/>
                  </a:lnTo>
                  <a:lnTo>
                    <a:pt x="2326908" y="567445"/>
                  </a:lnTo>
                  <a:cubicBezTo>
                    <a:pt x="2326907" y="524794"/>
                    <a:pt x="2311186" y="483639"/>
                    <a:pt x="2282750" y="451851"/>
                  </a:cubicBezTo>
                  <a:close/>
                </a:path>
              </a:pathLst>
            </a:custGeom>
            <a:blipFill>
              <a:blip r:embed="rId2"/>
              <a:stretch>
                <a:fillRect t="-77459" r="-89759" b="-63824"/>
              </a:stretch>
            </a:blipFill>
            <a:ln w="9525" cap="sq">
              <a:gradFill>
                <a:gsLst>
                  <a:gs pos="0">
                    <a:srgbClr val="FFEBCE">
                      <a:alpha val="100000"/>
                    </a:srgbClr>
                  </a:gs>
                  <a:gs pos="100000">
                    <a:srgbClr val="DFD5CE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19137" y="3453955"/>
            <a:ext cx="4484701" cy="3266034"/>
            <a:chOff x="0" y="0"/>
            <a:chExt cx="1356520" cy="98790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56520" cy="987901"/>
            </a:xfrm>
            <a:custGeom>
              <a:avLst/>
              <a:gdLst/>
              <a:ahLst/>
              <a:cxnLst/>
              <a:rect l="l" t="t" r="r" b="b"/>
              <a:pathLst>
                <a:path w="1356520" h="987901">
                  <a:moveTo>
                    <a:pt x="43157" y="0"/>
                  </a:moveTo>
                  <a:lnTo>
                    <a:pt x="1313363" y="0"/>
                  </a:lnTo>
                  <a:cubicBezTo>
                    <a:pt x="1324809" y="0"/>
                    <a:pt x="1335786" y="4547"/>
                    <a:pt x="1343880" y="12641"/>
                  </a:cubicBezTo>
                  <a:cubicBezTo>
                    <a:pt x="1351973" y="20734"/>
                    <a:pt x="1356520" y="31711"/>
                    <a:pt x="1356520" y="43157"/>
                  </a:cubicBezTo>
                  <a:lnTo>
                    <a:pt x="1356520" y="944743"/>
                  </a:lnTo>
                  <a:cubicBezTo>
                    <a:pt x="1356520" y="956189"/>
                    <a:pt x="1351973" y="967167"/>
                    <a:pt x="1343880" y="975260"/>
                  </a:cubicBezTo>
                  <a:cubicBezTo>
                    <a:pt x="1335786" y="983354"/>
                    <a:pt x="1324809" y="987901"/>
                    <a:pt x="1313363" y="987901"/>
                  </a:cubicBezTo>
                  <a:lnTo>
                    <a:pt x="43157" y="987901"/>
                  </a:lnTo>
                  <a:cubicBezTo>
                    <a:pt x="31711" y="987901"/>
                    <a:pt x="20734" y="983354"/>
                    <a:pt x="12641" y="975260"/>
                  </a:cubicBezTo>
                  <a:cubicBezTo>
                    <a:pt x="4547" y="967167"/>
                    <a:pt x="0" y="956189"/>
                    <a:pt x="0" y="944743"/>
                  </a:cubicBezTo>
                  <a:lnTo>
                    <a:pt x="0" y="43157"/>
                  </a:lnTo>
                  <a:cubicBezTo>
                    <a:pt x="0" y="31711"/>
                    <a:pt x="4547" y="20734"/>
                    <a:pt x="12641" y="12641"/>
                  </a:cubicBezTo>
                  <a:cubicBezTo>
                    <a:pt x="20734" y="4547"/>
                    <a:pt x="31711" y="0"/>
                    <a:pt x="43157" y="0"/>
                  </a:cubicBezTo>
                  <a:close/>
                </a:path>
              </a:pathLst>
            </a:custGeom>
            <a:solidFill>
              <a:srgbClr val="FFFFFF">
                <a:alpha val="94902"/>
              </a:srgbClr>
            </a:solidFill>
            <a:ln w="19050" cap="rnd">
              <a:solidFill>
                <a:srgbClr val="5E190F">
                  <a:alpha val="94902"/>
                </a:srgbClr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1356520" cy="1064101"/>
            </a:xfrm>
            <a:prstGeom prst="rect">
              <a:avLst/>
            </a:prstGeom>
          </p:spPr>
          <p:txBody>
            <a:bodyPr lIns="44852" tIns="44852" rIns="44852" bIns="44852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2" name="AutoShape 22"/>
          <p:cNvSpPr/>
          <p:nvPr/>
        </p:nvSpPr>
        <p:spPr>
          <a:xfrm>
            <a:off x="1007229" y="4086519"/>
            <a:ext cx="670737" cy="0"/>
          </a:xfrm>
          <a:prstGeom prst="line">
            <a:avLst/>
          </a:prstGeom>
          <a:ln w="19050" cap="flat">
            <a:solidFill>
              <a:srgbClr val="060D3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" name="Group 23"/>
          <p:cNvGrpSpPr/>
          <p:nvPr/>
        </p:nvGrpSpPr>
        <p:grpSpPr>
          <a:xfrm>
            <a:off x="559629" y="6960251"/>
            <a:ext cx="4484701" cy="3094469"/>
            <a:chOff x="0" y="0"/>
            <a:chExt cx="1356520" cy="93600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56520" cy="936006"/>
            </a:xfrm>
            <a:custGeom>
              <a:avLst/>
              <a:gdLst/>
              <a:ahLst/>
              <a:cxnLst/>
              <a:rect l="l" t="t" r="r" b="b"/>
              <a:pathLst>
                <a:path w="1356520" h="936006">
                  <a:moveTo>
                    <a:pt x="43157" y="0"/>
                  </a:moveTo>
                  <a:lnTo>
                    <a:pt x="1313363" y="0"/>
                  </a:lnTo>
                  <a:cubicBezTo>
                    <a:pt x="1324809" y="0"/>
                    <a:pt x="1335786" y="4547"/>
                    <a:pt x="1343880" y="12641"/>
                  </a:cubicBezTo>
                  <a:cubicBezTo>
                    <a:pt x="1351973" y="20734"/>
                    <a:pt x="1356520" y="31711"/>
                    <a:pt x="1356520" y="43157"/>
                  </a:cubicBezTo>
                  <a:lnTo>
                    <a:pt x="1356520" y="892849"/>
                  </a:lnTo>
                  <a:cubicBezTo>
                    <a:pt x="1356520" y="904295"/>
                    <a:pt x="1351973" y="915272"/>
                    <a:pt x="1343880" y="923366"/>
                  </a:cubicBezTo>
                  <a:cubicBezTo>
                    <a:pt x="1335786" y="931459"/>
                    <a:pt x="1324809" y="936006"/>
                    <a:pt x="1313363" y="936006"/>
                  </a:cubicBezTo>
                  <a:lnTo>
                    <a:pt x="43157" y="936006"/>
                  </a:lnTo>
                  <a:cubicBezTo>
                    <a:pt x="31711" y="936006"/>
                    <a:pt x="20734" y="931459"/>
                    <a:pt x="12641" y="923366"/>
                  </a:cubicBezTo>
                  <a:cubicBezTo>
                    <a:pt x="4547" y="915272"/>
                    <a:pt x="0" y="904295"/>
                    <a:pt x="0" y="892849"/>
                  </a:cubicBezTo>
                  <a:lnTo>
                    <a:pt x="0" y="43157"/>
                  </a:lnTo>
                  <a:cubicBezTo>
                    <a:pt x="0" y="31711"/>
                    <a:pt x="4547" y="20734"/>
                    <a:pt x="12641" y="12641"/>
                  </a:cubicBezTo>
                  <a:cubicBezTo>
                    <a:pt x="20734" y="4547"/>
                    <a:pt x="31711" y="0"/>
                    <a:pt x="43157" y="0"/>
                  </a:cubicBezTo>
                  <a:close/>
                </a:path>
              </a:pathLst>
            </a:custGeom>
            <a:solidFill>
              <a:srgbClr val="FFFFFF">
                <a:alpha val="94902"/>
              </a:srgbClr>
            </a:solidFill>
            <a:ln w="19050" cap="rnd">
              <a:solidFill>
                <a:srgbClr val="5E190F">
                  <a:alpha val="94902"/>
                </a:srgbClr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356520" cy="1012206"/>
            </a:xfrm>
            <a:prstGeom prst="rect">
              <a:avLst/>
            </a:prstGeom>
          </p:spPr>
          <p:txBody>
            <a:bodyPr lIns="44852" tIns="44852" rIns="44852" bIns="44852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6" name="AutoShape 26"/>
          <p:cNvSpPr/>
          <p:nvPr/>
        </p:nvSpPr>
        <p:spPr>
          <a:xfrm>
            <a:off x="1007229" y="7594476"/>
            <a:ext cx="670737" cy="0"/>
          </a:xfrm>
          <a:prstGeom prst="line">
            <a:avLst/>
          </a:prstGeom>
          <a:ln w="19050" cap="flat">
            <a:solidFill>
              <a:srgbClr val="060D3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15840715" y="1072959"/>
            <a:ext cx="82485" cy="0"/>
          </a:xfrm>
          <a:prstGeom prst="line">
            <a:avLst/>
          </a:prstGeom>
          <a:ln w="19050" cap="rnd">
            <a:solidFill>
              <a:srgbClr val="ECAB2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flipV="1">
            <a:off x="16591871" y="1741630"/>
            <a:ext cx="0" cy="82485"/>
          </a:xfrm>
          <a:prstGeom prst="line">
            <a:avLst/>
          </a:prstGeom>
          <a:ln w="19050" cap="rnd">
            <a:solidFill>
              <a:srgbClr val="ECAB2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>
            <a:off x="17255906" y="1072959"/>
            <a:ext cx="82485" cy="0"/>
          </a:xfrm>
          <a:prstGeom prst="line">
            <a:avLst/>
          </a:prstGeom>
          <a:ln w="19050" cap="rnd">
            <a:solidFill>
              <a:srgbClr val="ECAB2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flipV="1">
            <a:off x="16510984" y="333530"/>
            <a:ext cx="0" cy="85763"/>
          </a:xfrm>
          <a:prstGeom prst="line">
            <a:avLst/>
          </a:prstGeom>
          <a:ln w="19050" cap="rnd">
            <a:solidFill>
              <a:srgbClr val="ECAB2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TextBox 31"/>
          <p:cNvSpPr txBox="1"/>
          <p:nvPr/>
        </p:nvSpPr>
        <p:spPr>
          <a:xfrm rot="5400000">
            <a:off x="16116737" y="7863622"/>
            <a:ext cx="3878104" cy="5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99"/>
              </a:lnSpc>
            </a:pPr>
            <a:r>
              <a:rPr lang="en-US" sz="2411" b="1" spc="684">
                <a:solidFill>
                  <a:srgbClr val="5E190F"/>
                </a:solidFill>
                <a:latin typeface="29LT Zawi Heavy"/>
                <a:ea typeface="29LT Zawi Heavy"/>
                <a:cs typeface="29LT Zawi Heavy"/>
                <a:sym typeface="29LT Zawi Heavy"/>
              </a:rPr>
              <a:t>E-POSTER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610004" y="3674459"/>
            <a:ext cx="5383308" cy="37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 b="1">
                <a:solidFill>
                  <a:srgbClr val="5E190F"/>
                </a:solidFill>
                <a:latin typeface="29LT Zawi Heavy"/>
                <a:ea typeface="29LT Zawi Heavy"/>
                <a:cs typeface="29LT Zawi Heavy"/>
                <a:sym typeface="29LT Zawi Heavy"/>
              </a:rPr>
              <a:t>REZULTATE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610004" y="4164804"/>
            <a:ext cx="716071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8"/>
              </a:lnSpc>
            </a:pPr>
            <a:r>
              <a:rPr lang="en-US" sz="1490" spc="-22">
                <a:solidFill>
                  <a:srgbClr val="060D3B"/>
                </a:solidFill>
                <a:latin typeface="29LT Zawi"/>
                <a:ea typeface="29LT Zawi"/>
                <a:cs typeface="29LT Zawi"/>
                <a:sym typeface="29LT Zawi"/>
              </a:rPr>
              <a:t>Tekst dhe Foto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620946" y="3674459"/>
            <a:ext cx="5383308" cy="37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 b="1">
                <a:solidFill>
                  <a:srgbClr val="5E190F"/>
                </a:solidFill>
                <a:latin typeface="29LT Zawi Heavy"/>
                <a:ea typeface="29LT Zawi Heavy"/>
                <a:cs typeface="29LT Zawi Heavy"/>
                <a:sym typeface="29LT Zawi Heavy"/>
              </a:rPr>
              <a:t>KONKLUZIONE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611421" y="4172244"/>
            <a:ext cx="3821537" cy="266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6"/>
              </a:lnSpc>
            </a:pPr>
            <a:r>
              <a:rPr lang="en-US" sz="1490">
                <a:solidFill>
                  <a:srgbClr val="060D3B"/>
                </a:solidFill>
                <a:latin typeface="29LT Zawi"/>
                <a:ea typeface="29LT Zawi"/>
                <a:cs typeface="29LT Zawi"/>
                <a:sym typeface="29LT Zawi"/>
              </a:rPr>
              <a:t>Tekst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7229" y="3674459"/>
            <a:ext cx="2359665" cy="37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 b="1">
                <a:solidFill>
                  <a:srgbClr val="5E190F"/>
                </a:solidFill>
                <a:latin typeface="29LT Zawi Heavy"/>
                <a:ea typeface="29LT Zawi Heavy"/>
                <a:cs typeface="29LT Zawi Heavy"/>
                <a:sym typeface="29LT Zawi Heavy"/>
              </a:rPr>
              <a:t>HYRJE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07229" y="4172244"/>
            <a:ext cx="3707042" cy="266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4"/>
              </a:lnSpc>
            </a:pPr>
            <a:r>
              <a:rPr lang="en-US" sz="1488">
                <a:solidFill>
                  <a:srgbClr val="060D3B"/>
                </a:solidFill>
                <a:latin typeface="29LT Zawi"/>
                <a:ea typeface="29LT Zawi"/>
                <a:cs typeface="29LT Zawi"/>
                <a:sym typeface="29LT Zawi"/>
              </a:rPr>
              <a:t>Tekst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585367" y="9536719"/>
            <a:ext cx="923980" cy="17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7"/>
              </a:lnSpc>
            </a:pPr>
            <a:r>
              <a:rPr lang="en-US" sz="969" b="1">
                <a:solidFill>
                  <a:srgbClr val="5E190F"/>
                </a:solidFill>
                <a:latin typeface="29LT Zawi Heavy"/>
                <a:ea typeface="29LT Zawi Heavy"/>
                <a:cs typeface="29LT Zawi Heavy"/>
                <a:sym typeface="29LT Zawi Heavy"/>
              </a:rPr>
              <a:t>REFERENCA: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585367" y="9762382"/>
            <a:ext cx="6439215" cy="13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5"/>
              </a:lnSpc>
            </a:pPr>
            <a:r>
              <a:rPr lang="en-US" sz="820" spc="-12">
                <a:solidFill>
                  <a:srgbClr val="060D3B"/>
                </a:solidFill>
                <a:latin typeface="29LT Zawi"/>
                <a:ea typeface="29LT Zawi"/>
                <a:cs typeface="29LT Zawi"/>
                <a:sym typeface="29LT Zawi"/>
              </a:rPr>
              <a:t>Listë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472809" y="1911557"/>
            <a:ext cx="11342382" cy="451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0"/>
              </a:lnSpc>
            </a:pPr>
            <a:r>
              <a:rPr lang="en-US" sz="3019" b="1" dirty="0">
                <a:solidFill>
                  <a:srgbClr val="5E190F"/>
                </a:solidFill>
                <a:latin typeface="29LT Zawi Bold"/>
                <a:ea typeface="29LT Zawi Bold"/>
                <a:cs typeface="29LT Zawi Bold"/>
                <a:sym typeface="29LT Zawi Bold"/>
              </a:rPr>
              <a:t>TITULLI I TEMËS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46316" y="2473620"/>
            <a:ext cx="10395368" cy="20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6"/>
              </a:lnSpc>
            </a:pPr>
            <a:r>
              <a:rPr lang="en-US" sz="1453" b="1" spc="-79" dirty="0">
                <a:solidFill>
                  <a:srgbClr val="373941"/>
                </a:solidFill>
                <a:latin typeface="Neue Machina Ultra-Bold"/>
                <a:ea typeface="Neue Machina Ultra-Bold"/>
                <a:cs typeface="Neue Machina Ultra-Bold"/>
                <a:sym typeface="Neue Machina Ultra-Bold"/>
              </a:rPr>
              <a:t>AUTORËT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390716" y="2896871"/>
            <a:ext cx="9506568" cy="200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6"/>
              </a:lnSpc>
            </a:pPr>
            <a:r>
              <a:rPr lang="en-US" sz="1453" b="1" spc="-79" dirty="0" err="1">
                <a:solidFill>
                  <a:srgbClr val="373941"/>
                </a:solidFill>
                <a:latin typeface="29LT Zawi Bold"/>
                <a:ea typeface="29LT Zawi Bold"/>
                <a:cs typeface="29LT Zawi Bold"/>
                <a:sym typeface="29LT Zawi Bold"/>
              </a:rPr>
              <a:t>Institucioni</a:t>
            </a:r>
            <a:endParaRPr lang="en-US" sz="1453" b="1" spc="-79" dirty="0">
              <a:solidFill>
                <a:srgbClr val="373941"/>
              </a:solidFill>
              <a:latin typeface="29LT Zawi Bold"/>
              <a:ea typeface="29LT Zawi Bold"/>
              <a:cs typeface="29LT Zawi Bold"/>
              <a:sym typeface="29LT Zawi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007229" y="7200035"/>
            <a:ext cx="3383487" cy="37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 b="1">
                <a:solidFill>
                  <a:srgbClr val="5E190F"/>
                </a:solidFill>
                <a:latin typeface="29LT Zawi Heavy"/>
                <a:ea typeface="29LT Zawi Heavy"/>
                <a:cs typeface="29LT Zawi Heavy"/>
                <a:sym typeface="29LT Zawi Heavy"/>
              </a:rPr>
              <a:t>MATERIALE DHE METODA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07229" y="7690408"/>
            <a:ext cx="3707042" cy="29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1"/>
              </a:lnSpc>
            </a:pPr>
            <a:r>
              <a:rPr lang="en-US" sz="1572">
                <a:solidFill>
                  <a:srgbClr val="060D3B"/>
                </a:solidFill>
                <a:latin typeface="29LT Zawi"/>
                <a:ea typeface="29LT Zawi"/>
                <a:cs typeface="29LT Zawi"/>
                <a:sym typeface="29LT Zawi"/>
              </a:rPr>
              <a:t>Tekst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656974" y="990640"/>
            <a:ext cx="12974052" cy="66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2"/>
              </a:lnSpc>
            </a:pPr>
            <a:r>
              <a:rPr lang="en-US" sz="5054" b="1" spc="-50" dirty="0">
                <a:solidFill>
                  <a:srgbClr val="5E190F"/>
                </a:solidFill>
                <a:latin typeface="Neue Machina Ultra-Bold"/>
                <a:ea typeface="Neue Machina Ultra-Bold"/>
                <a:cs typeface="Neue Machina Ultra-Bold"/>
                <a:sym typeface="Neue Machina Ultra-Bold"/>
              </a:rPr>
              <a:t>MJEKËSISË SË URGJENCËS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855624" y="393458"/>
            <a:ext cx="6576752" cy="559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7"/>
              </a:lnSpc>
            </a:pPr>
            <a:r>
              <a:rPr lang="en-US" sz="3588" b="1" dirty="0">
                <a:solidFill>
                  <a:srgbClr val="373941"/>
                </a:solidFill>
                <a:latin typeface="29LT Zawi Bold"/>
                <a:ea typeface="29LT Zawi Bold"/>
                <a:cs typeface="29LT Zawi Bold"/>
                <a:sym typeface="29LT Zawi Bold"/>
              </a:rPr>
              <a:t>KONFERENCA E VIII KOMBËTARE E</a:t>
            </a:r>
          </a:p>
        </p:txBody>
      </p:sp>
      <p:sp>
        <p:nvSpPr>
          <p:cNvPr id="47" name="AutoShape 47"/>
          <p:cNvSpPr/>
          <p:nvPr/>
        </p:nvSpPr>
        <p:spPr>
          <a:xfrm flipV="1">
            <a:off x="7078171" y="1656524"/>
            <a:ext cx="4131658" cy="4762"/>
          </a:xfrm>
          <a:prstGeom prst="line">
            <a:avLst/>
          </a:prstGeom>
          <a:ln w="9525" cap="flat">
            <a:gradFill>
              <a:gsLst>
                <a:gs pos="0">
                  <a:srgbClr val="FFEBCE">
                    <a:alpha val="100000"/>
                  </a:srgbClr>
                </a:gs>
                <a:gs pos="100000">
                  <a:srgbClr val="DFD5CE">
                    <a:alpha val="100000"/>
                  </a:srgbClr>
                </a:gs>
              </a:gsLst>
              <a:lin ang="2700000"/>
            </a:gra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29LT Zawi Bold</vt:lpstr>
      <vt:lpstr>Calibri</vt:lpstr>
      <vt:lpstr>Neue Machina Ultra-Bold</vt:lpstr>
      <vt:lpstr>29LT Zawi Heavy</vt:lpstr>
      <vt:lpstr>29LT Zawi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E-Poster Template</dc:title>
  <cp:lastModifiedBy>Pamela Gruda</cp:lastModifiedBy>
  <cp:revision>3</cp:revision>
  <dcterms:created xsi:type="dcterms:W3CDTF">2006-08-16T00:00:00Z</dcterms:created>
  <dcterms:modified xsi:type="dcterms:W3CDTF">2026-03-18T11:48:57Z</dcterms:modified>
  <dc:identifier>DAHESn1FwKE</dc:identifier>
</cp:coreProperties>
</file>